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00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BE5D-DF88-42A4-9B26-8BE3F5E31001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F865-413D-4D12-8BCA-3EFB2EC03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F865-413D-4D12-8BCA-3EFB2EC030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F865-413D-4D12-8BCA-3EFB2EC030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358281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571612"/>
            <a:ext cx="5214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Segoe UI Historic" pitchFamily="34" charset="0"/>
                <a:cs typeface="Segoe UI Historic" pitchFamily="34" charset="0"/>
              </a:rPr>
              <a:t>Проект, посвященный 80-летию Победы в Великой Отечественной войне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Segoe UI Historic" pitchFamily="34" charset="0"/>
                <a:cs typeface="Segoe UI Historic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Segoe UI Historic" pitchFamily="34" charset="0"/>
                <a:cs typeface="Segoe UI Historic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Segoe UI Historic" pitchFamily="34" charset="0"/>
                <a:cs typeface="Segoe UI Historic" pitchFamily="34" charset="0"/>
              </a:rPr>
              <a:t>во 2 младшей группе 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4714884"/>
            <a:ext cx="2285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Выполнила: Воспитатель Пастухова Е.Р.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9670" y="6198990"/>
            <a:ext cx="226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г.Красноуфимск 2025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8604" y="357166"/>
            <a:ext cx="2326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МАДОУ детский сад 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714753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«Память Победы»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0560" y="3367881"/>
          <a:ext cx="7722880" cy="990600"/>
        </p:xfrm>
        <a:graphic>
          <a:graphicData uri="http://schemas.openxmlformats.org/drawingml/2006/table">
            <a:tbl>
              <a:tblPr/>
              <a:tblGrid>
                <a:gridCol w="2319234"/>
                <a:gridCol w="1333983"/>
                <a:gridCol w="1750429"/>
                <a:gridCol w="2319234"/>
              </a:tblGrid>
              <a:tr h="99060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ическое развитие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Двигательная деятельность Двигательная деятельность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П./Игра «Найди свой цвет»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П./Игра с платочками «Найди себе пару».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 descr="C:\Users\User\Downloads\11631481-dbaf-53aa-85bf-d116f8db3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1521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785794"/>
            <a:ext cx="4367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1214422"/>
            <a:ext cx="5572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П./Игра «Найди свой цвет»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П./Игра с платочками «Найди себе пару».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спортивное мероприятие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Победы!»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447463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1" name="Picture 3" descr="C:\Users\User\Downloads\63ebaa8f781810d2a6b99d0dc1cdbd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64305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«Память Победы» призван сохранить историю, передать её будущим поколениям и воспитать чувство патриотизма и любви к Родине.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35" name="Picture 11" descr="C:\Users\User\Downloads\Не подтверждено 24356.~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807246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 мы помним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Пока мы помним – мы живем!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Поклон же низкий тем солдатам,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Кто, погибая под огнем,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Ковал победу в сорок пятом.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Пока мы помним – мы сильны.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не скудеет наша память.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Военных горьких лет сыны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Пускай навеки будут с нами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11631481-dbaf-53aa-85bf-d116f8db3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0" cy="7429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1142984"/>
            <a:ext cx="5857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 проект направлен на патриотическое воспитание детей младшего дошкольного возраста.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 позволяет в условиях образовательного процесса в ДОУ познакомить детей с праздником День Победы; с элементарными представлениями о Великой Отечественной Войне и о ветеранах.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User\Downloads\фон-2048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7249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Актуальность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проекта «Память Победы» в детском саду в младшей группе связана с необходимостью воспитания патриотизма и формирования у детей первоначальных знаний об истории страны и подвиге народа.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Малыши ещё многого не понимают, но слова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День Победы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должны накрепко закрепиться в их сознании.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помочь подрастающему поколению сформировать у них чувство долга, чувство уважения к славным защитникам нашей Родины, чувство гордости за свой великий народ, который подарил нам счастливую жизнь?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в дошкольном учреждении необходимо знакомить детей с праздником День Победы; рассказывать о Великой Отечественной войне, о ветеранах; воспитывать чувство гордости за свою Родину.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11631481-dbaf-53aa-85bf-d116f8db3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785794"/>
            <a:ext cx="7143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воспитатель; дети второй  младшей группы; родители, музыкальный руководитель, инструктор по физической культуре.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познавательный, творческий.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Сроки реализации: 14.04.25. – 16.05.25.г.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детей с государственным праздником, рассказать о его значении в жизни страны, воспитывать уважительное отношение к истории страны, к ветеранам.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Дать детям элементарные представления о Великой Отечественной Войне; о защитниках Отечества, о празднике День Победы, о ветеранах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Активизировать словарь: Родина, герой, ветеран, победа, солдат, армия, защитник, война.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Воспитывать гордость и уважение к ветеранам Великой Отечественной войны, памятникам посвященным Великой Отечественной войне, чувство гордости за Родину.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Активизировать работу по повышению компетентности родителей по вопросам патриотического воспитания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C:\Users\User\Downloads\11631481-dbaf-53aa-85bf-d116f8db3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642919"/>
            <a:ext cx="757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Этапы реализации:</a:t>
            </a:r>
          </a:p>
          <a:p>
            <a:r>
              <a:rPr lang="ru-RU" b="1" dirty="0" smtClean="0"/>
              <a:t>Подготовительный этап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сбор информации: отбор художественной литературы, публицистического материала, подбор иллюстративного материала, аудио- и видеоматериалов для просмотра; </a:t>
            </a:r>
          </a:p>
          <a:p>
            <a:r>
              <a:rPr lang="ru-RU" dirty="0" smtClean="0"/>
              <a:t>создание уголка по проблеме проекта; </a:t>
            </a:r>
          </a:p>
          <a:p>
            <a:r>
              <a:rPr lang="ru-RU" dirty="0" smtClean="0"/>
              <a:t>составление плана работы по проекту. </a:t>
            </a:r>
          </a:p>
          <a:p>
            <a:r>
              <a:rPr lang="ru-RU" b="1" dirty="0" smtClean="0"/>
              <a:t>Практический этап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работа с детьми: проведение занятий по познавательному развитию, художественно-эстетическому развитию, социально-коммуникативному развитию и физическому развитию; </a:t>
            </a:r>
          </a:p>
          <a:p>
            <a:r>
              <a:rPr lang="ru-RU" dirty="0" smtClean="0"/>
              <a:t>работа с родителями: организация фотовыставки родственников воспитанников — ветеранов, тружеников тыла и детей ВОВ. </a:t>
            </a:r>
          </a:p>
          <a:p>
            <a:r>
              <a:rPr lang="ru-RU" b="1" dirty="0" smtClean="0"/>
              <a:t>Заключительный этап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проведение тематического занятия, посвящённого Дню Победы в ВОВ; </a:t>
            </a:r>
          </a:p>
          <a:p>
            <a:r>
              <a:rPr lang="ru-RU" dirty="0" smtClean="0"/>
              <a:t>изготовление папки-передвижки; </a:t>
            </a:r>
          </a:p>
          <a:p>
            <a:r>
              <a:rPr lang="ru-RU" dirty="0" smtClean="0"/>
              <a:t>презентация по проекту.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ownloads\фон-2048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071546"/>
            <a:ext cx="83582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проекта «Память Победы »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к изучению знаменательных дат Великой Отечественной войны 1941-1945 годов и участию в мероприятиях по подготовке и празднованию 80 -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Победы.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недостаточная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представлений у детей о подвиге защитников русской земли во время Великой Отечественной Войны, незнание детьми праздника- День Победы, о ветеранах Великой Отечественной войны.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User\Downloads\11631481-dbaf-53aa-85bf-d116f8db3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357166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Заинтересованность детей темой «День Победы», проявление их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познавательной активности.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Дети самостоятельно проявляют инициативу: рассматривают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иллюстрации, участвуют в беседах, задают вопросы; проявляют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 и детальность в работе.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 удовольствием рисуют, играют.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Участие в совместной деятельности родителей.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58204" cy="40830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 descr="C:\Users\User\Downloads\63ebaa8f781810d2a6b99d0dc1cdbd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785794"/>
            <a:ext cx="9001187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Речевое, познавательное развитие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Беседа с детьми: «Майский праздник — День Победы»;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«Великая Отечественная война»;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«Вечный огонь — символ вечной памяти о подвиге защитников Родины»;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«Парад Победы 1945 года»;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«Праздничный салют в честь мира на нашей земле».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о ВОВ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 материала по теме «День Победы»; Чтение художественной литературы  и заучивание стихов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тему « День Победы».</a:t>
            </a:r>
            <a:r>
              <a:rPr lang="ru-RU" sz="1600" dirty="0" smtClean="0"/>
              <a:t>  (А. Усачёв)</a:t>
            </a:r>
          </a:p>
          <a:p>
            <a:r>
              <a:rPr lang="ru-RU" sz="1600" dirty="0" smtClean="0"/>
              <a:t>Цель: Дать детям представление о празднике «День Победы».</a:t>
            </a:r>
          </a:p>
          <a:p>
            <a:r>
              <a:rPr lang="ru-RU" sz="1600" dirty="0" smtClean="0"/>
              <a:t>Научить испытывать радостные чувства от праздника.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Физкультминутка «Салют»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Загадки о войне и Родине.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Экскурсия  к обелиску.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Оформляем стены в группе «Стена Памяти»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 - коммуникативное развитие: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 «Найди одинаковые»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 ролевая игра «Моряки»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Пальчиковая игры:</a:t>
            </a:r>
            <a:r>
              <a:rPr lang="ru-RU" sz="1600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«Наша армия»,</a:t>
            </a:r>
            <a:r>
              <a:rPr lang="ru-RU" sz="1600" b="1" dirty="0" smtClean="0"/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Победа!»  </a:t>
            </a:r>
            <a:r>
              <a:rPr lang="ru-RU" sz="1600" dirty="0" smtClean="0"/>
              <a:t>«Моя страна -Россия</a:t>
            </a:r>
            <a:r>
              <a:rPr lang="ru-RU" dirty="0" smtClean="0"/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214686"/>
            <a:ext cx="575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фон-2048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59494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этетическое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развитие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Лепка «Салют   Победы»</a:t>
            </a:r>
          </a:p>
          <a:p>
            <a:r>
              <a:rPr lang="ru-RU" dirty="0" smtClean="0"/>
              <a:t>Аппликация «Открытка Ветеранам»</a:t>
            </a:r>
          </a:p>
          <a:p>
            <a:r>
              <a:rPr lang="ru-RU" dirty="0" smtClean="0"/>
              <a:t>Аппликация коллективная «Вечный огонь»</a:t>
            </a:r>
          </a:p>
          <a:p>
            <a:r>
              <a:rPr lang="ru-RU" dirty="0" smtClean="0"/>
              <a:t>Рисование «Салют в честь Дня Победы»</a:t>
            </a:r>
          </a:p>
          <a:p>
            <a:r>
              <a:rPr lang="ru-RU" dirty="0" smtClean="0"/>
              <a:t>Информационный стенд для родителей «Что и как рассказывать детям о войне»</a:t>
            </a:r>
          </a:p>
          <a:p>
            <a:r>
              <a:rPr lang="ru-RU" dirty="0" smtClean="0"/>
              <a:t>Просмотр мультфильмов «Салют», «Солдатская сказка», </a:t>
            </a:r>
          </a:p>
          <a:p>
            <a:r>
              <a:rPr lang="ru-RU" dirty="0" smtClean="0"/>
              <a:t>Е. Карасева «Город герой»</a:t>
            </a:r>
          </a:p>
          <a:p>
            <a:r>
              <a:rPr lang="ru-RU" dirty="0" smtClean="0"/>
              <a:t>Прослушивание песни «День Победы» (сл. В. Харитонов, муз. Д. </a:t>
            </a:r>
            <a:r>
              <a:rPr lang="ru-RU" dirty="0" err="1" smtClean="0"/>
              <a:t>Тухманов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Консультация для родителей «Как рассказать ребенку о Великой Отечественной Войне?»</a:t>
            </a:r>
          </a:p>
          <a:p>
            <a:r>
              <a:rPr lang="ru-RU" dirty="0" smtClean="0"/>
              <a:t>Оформление стенгазеты «Спасибо деду за Победу!»</a:t>
            </a:r>
          </a:p>
          <a:p>
            <a:r>
              <a:rPr lang="ru-RU" dirty="0" smtClean="0"/>
              <a:t>Мастер –класс для родителей «Окопная свеча».</a:t>
            </a:r>
          </a:p>
          <a:p>
            <a:r>
              <a:rPr lang="ru-RU" dirty="0" smtClean="0"/>
              <a:t>В рамках семейного клуба «Лоскутное одеяло»,для защитников СВО.</a:t>
            </a:r>
          </a:p>
          <a:p>
            <a:r>
              <a:rPr lang="ru-RU" dirty="0" smtClean="0"/>
              <a:t>Письмо солдату.</a:t>
            </a:r>
          </a:p>
          <a:p>
            <a:r>
              <a:rPr lang="ru-RU" dirty="0" smtClean="0"/>
              <a:t>Изготовление открыток и вручение жителям микрорайона.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321</Words>
  <PresentationFormat>Экран (4:3)</PresentationFormat>
  <Paragraphs>114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2025-04-06T12:27:45Z</dcterms:created>
  <dcterms:modified xsi:type="dcterms:W3CDTF">2025-04-09T07:31:07Z</dcterms:modified>
</cp:coreProperties>
</file>